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49509E1-2C95-4511-BBCE-DA4C667D8F3A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24F0F71-39FC-448A-A1AD-72DFEEF41CEE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47502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3BB96849-1CED-486C-92AF-0459010A1DE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5950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CD5736B-24FD-4B5E-9E86-E4422DD1276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6967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9729964-CE49-493C-B190-3D965B974EF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4845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19550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C7D18CC-F419-4269-9CE2-CD213B9DAD0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754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DA0FA41-1728-4A3D-833D-A7656D7431F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8848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BB67BE8-7C85-433F-AF4A-B58CFDD070A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91234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12CAD24-2E6E-498E-AF6F-E406C75D39D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87618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EDEA318-9824-4B28-A697-4FE490D2D9C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45611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04E133F-131A-4F92-95E9-554F9833277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6584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4DD61BD-18FA-4060-8C5F-F92237A0DEE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24208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Hail the day that sees him rise,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Alleluia!</a:t>
            </a:r>
            <a:endParaRPr lang="en-NZ" dirty="0"/>
          </a:p>
          <a:p>
            <a:r>
              <a:rPr lang="en-GB" dirty="0"/>
              <a:t>	to his throne beyond the skies.</a:t>
            </a:r>
            <a:endParaRPr lang="en-NZ" dirty="0"/>
          </a:p>
          <a:p>
            <a:r>
              <a:rPr lang="en-GB" dirty="0"/>
              <a:t>		Alleluia!</a:t>
            </a:r>
            <a:endParaRPr lang="en-NZ" dirty="0"/>
          </a:p>
          <a:p>
            <a:r>
              <a:rPr lang="en-GB" dirty="0"/>
              <a:t>	Christ, the Lamb for sinners </a:t>
            </a:r>
            <a:r>
              <a:rPr lang="en-GB" dirty="0" err="1"/>
              <a:t>giv’n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Alleluia!</a:t>
            </a:r>
            <a:endParaRPr lang="en-NZ" dirty="0"/>
          </a:p>
          <a:p>
            <a:r>
              <a:rPr lang="en-GB" dirty="0"/>
              <a:t>	enters now the highest </a:t>
            </a:r>
            <a:r>
              <a:rPr lang="en-GB" dirty="0" err="1"/>
              <a:t>heav’n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Alleluia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305]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There for him high triumph waits;</a:t>
            </a:r>
            <a:endParaRPr lang="en-NZ" dirty="0"/>
          </a:p>
          <a:p>
            <a:r>
              <a:rPr lang="en-GB" dirty="0"/>
              <a:t>		Alleluia!</a:t>
            </a:r>
            <a:endParaRPr lang="en-NZ" dirty="0"/>
          </a:p>
          <a:p>
            <a:r>
              <a:rPr lang="en-GB" dirty="0"/>
              <a:t>	lift your heads, eternal gates.</a:t>
            </a:r>
            <a:endParaRPr lang="en-NZ" dirty="0"/>
          </a:p>
          <a:p>
            <a:r>
              <a:rPr lang="en-GB" dirty="0"/>
              <a:t>		Alleluia!</a:t>
            </a:r>
            <a:endParaRPr lang="en-NZ" dirty="0"/>
          </a:p>
          <a:p>
            <a:r>
              <a:rPr lang="en-GB" dirty="0"/>
              <a:t>	He has conquered death and sin;</a:t>
            </a:r>
            <a:endParaRPr lang="en-NZ" dirty="0"/>
          </a:p>
          <a:p>
            <a:r>
              <a:rPr lang="en-GB" dirty="0"/>
              <a:t>		Alleluia!</a:t>
            </a:r>
            <a:endParaRPr lang="en-NZ" dirty="0"/>
          </a:p>
          <a:p>
            <a:r>
              <a:rPr lang="en-GB" dirty="0"/>
              <a:t>	take the King of glory in.</a:t>
            </a:r>
            <a:endParaRPr lang="en-NZ" dirty="0"/>
          </a:p>
          <a:p>
            <a:r>
              <a:rPr lang="en-GB" dirty="0"/>
              <a:t>		Alleluia</a:t>
            </a:r>
            <a:r>
              <a:rPr lang="en-GB" dirty="0" smtClean="0"/>
              <a:t>!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See! the </a:t>
            </a:r>
            <a:r>
              <a:rPr lang="en-GB" dirty="0" err="1"/>
              <a:t>heav’n</a:t>
            </a:r>
            <a:r>
              <a:rPr lang="en-GB" dirty="0"/>
              <a:t> its Lord receives,</a:t>
            </a:r>
            <a:endParaRPr lang="en-NZ" dirty="0"/>
          </a:p>
          <a:p>
            <a:r>
              <a:rPr lang="en-GB" dirty="0"/>
              <a:t>		Alleluia!</a:t>
            </a:r>
            <a:endParaRPr lang="en-NZ" dirty="0"/>
          </a:p>
          <a:p>
            <a:r>
              <a:rPr lang="en-GB" dirty="0"/>
              <a:t>	yet he loves the earth he leaves.</a:t>
            </a:r>
            <a:endParaRPr lang="en-NZ" dirty="0"/>
          </a:p>
          <a:p>
            <a:r>
              <a:rPr lang="en-GB" dirty="0"/>
              <a:t>		Alleluia!</a:t>
            </a:r>
            <a:endParaRPr lang="en-NZ" dirty="0"/>
          </a:p>
          <a:p>
            <a:r>
              <a:rPr lang="en-GB" dirty="0"/>
              <a:t>	Though returning to his throne,</a:t>
            </a:r>
            <a:endParaRPr lang="en-NZ" dirty="0"/>
          </a:p>
          <a:p>
            <a:r>
              <a:rPr lang="en-GB" dirty="0"/>
              <a:t>		Alleluia!</a:t>
            </a:r>
            <a:endParaRPr lang="en-NZ" dirty="0"/>
          </a:p>
          <a:p>
            <a:r>
              <a:rPr lang="en-GB" dirty="0"/>
              <a:t>	still he calls mankind his own.</a:t>
            </a:r>
            <a:endParaRPr lang="en-NZ" dirty="0"/>
          </a:p>
          <a:p>
            <a:r>
              <a:rPr lang="en-GB" dirty="0"/>
              <a:t>		Alleluia</a:t>
            </a:r>
            <a:r>
              <a:rPr lang="en-GB" dirty="0" smtClean="0"/>
              <a:t>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94840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Still for us he intercedes,</a:t>
            </a:r>
            <a:endParaRPr lang="en-NZ" dirty="0"/>
          </a:p>
          <a:p>
            <a:r>
              <a:rPr lang="en-GB" dirty="0"/>
              <a:t>		Alleluia!</a:t>
            </a:r>
            <a:endParaRPr lang="en-NZ" dirty="0"/>
          </a:p>
          <a:p>
            <a:r>
              <a:rPr lang="en-GB" dirty="0"/>
              <a:t>	his prevailing death he pleads,</a:t>
            </a:r>
            <a:endParaRPr lang="en-NZ" dirty="0"/>
          </a:p>
          <a:p>
            <a:r>
              <a:rPr lang="en-GB" dirty="0"/>
              <a:t>		Alleluia!</a:t>
            </a:r>
            <a:endParaRPr lang="en-NZ" dirty="0"/>
          </a:p>
          <a:p>
            <a:r>
              <a:rPr lang="en-GB" dirty="0"/>
              <a:t>	near himself prepares our place,</a:t>
            </a:r>
            <a:endParaRPr lang="en-NZ" dirty="0"/>
          </a:p>
          <a:p>
            <a:r>
              <a:rPr lang="en-GB" dirty="0"/>
              <a:t>		Alleluia!</a:t>
            </a:r>
            <a:endParaRPr lang="en-NZ" dirty="0"/>
          </a:p>
          <a:p>
            <a:r>
              <a:rPr lang="en-GB" dirty="0"/>
              <a:t>	he the </a:t>
            </a:r>
            <a:r>
              <a:rPr lang="en-GB" dirty="0" err="1"/>
              <a:t>firstfruits</a:t>
            </a:r>
            <a:r>
              <a:rPr lang="en-GB" dirty="0"/>
              <a:t> of our race.</a:t>
            </a:r>
            <a:endParaRPr lang="en-NZ" dirty="0"/>
          </a:p>
          <a:p>
            <a:r>
              <a:rPr lang="en-GB" dirty="0"/>
              <a:t>		Alleluia</a:t>
            </a:r>
            <a:r>
              <a:rPr lang="en-GB" dirty="0" smtClean="0"/>
              <a:t>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49537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There with you we shall remain,</a:t>
            </a:r>
            <a:endParaRPr lang="en-NZ" dirty="0"/>
          </a:p>
          <a:p>
            <a:r>
              <a:rPr lang="en-GB" dirty="0"/>
              <a:t>		Alleluia!</a:t>
            </a:r>
            <a:endParaRPr lang="en-NZ" dirty="0"/>
          </a:p>
          <a:p>
            <a:r>
              <a:rPr lang="en-GB" dirty="0"/>
              <a:t>	share the glory of your reign,</a:t>
            </a:r>
            <a:endParaRPr lang="en-NZ" dirty="0"/>
          </a:p>
          <a:p>
            <a:r>
              <a:rPr lang="en-GB" dirty="0"/>
              <a:t>		Alleluia!</a:t>
            </a:r>
            <a:endParaRPr lang="en-NZ" dirty="0"/>
          </a:p>
          <a:p>
            <a:r>
              <a:rPr lang="en-GB" dirty="0"/>
              <a:t>	there your face unclouded view,</a:t>
            </a:r>
            <a:endParaRPr lang="en-NZ" dirty="0"/>
          </a:p>
          <a:p>
            <a:r>
              <a:rPr lang="en-GB" dirty="0"/>
              <a:t>		Alleluia!</a:t>
            </a:r>
            <a:endParaRPr lang="en-NZ" dirty="0"/>
          </a:p>
          <a:p>
            <a:r>
              <a:rPr lang="en-GB" dirty="0"/>
              <a:t>	find our </a:t>
            </a:r>
            <a:r>
              <a:rPr lang="en-GB" dirty="0" err="1"/>
              <a:t>heav’n</a:t>
            </a:r>
            <a:r>
              <a:rPr lang="en-GB" dirty="0"/>
              <a:t> of </a:t>
            </a:r>
            <a:r>
              <a:rPr lang="en-GB" dirty="0" err="1"/>
              <a:t>heav’ns</a:t>
            </a:r>
            <a:r>
              <a:rPr lang="en-GB" dirty="0"/>
              <a:t> in you.</a:t>
            </a:r>
            <a:endParaRPr lang="en-NZ" dirty="0"/>
          </a:p>
          <a:p>
            <a:r>
              <a:rPr lang="en-GB" dirty="0"/>
              <a:t>		Alleluia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305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Charles Wesley, 1739, and Thomas </a:t>
            </a:r>
            <a:r>
              <a:rPr lang="en-GB" sz="1000" dirty="0" err="1"/>
              <a:t>Cotterill</a:t>
            </a:r>
            <a:r>
              <a:rPr lang="en-GB" sz="1000" dirty="0"/>
              <a:t>, 1820, alt.</a:t>
            </a:r>
            <a:endParaRPr lang="en-NZ" sz="1000" dirty="0"/>
          </a:p>
          <a:p>
            <a:pPr algn="r"/>
            <a:r>
              <a:rPr lang="en-GB" sz="1000" dirty="0"/>
              <a:t>Tune: Robert Williams, 1817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43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2014-03-03T02:40:35Z</dcterms:created>
  <dcterms:modified xsi:type="dcterms:W3CDTF">2014-03-03T02:42:25Z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